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7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/>
    <p:restoredTop sz="86434"/>
  </p:normalViewPr>
  <p:slideViewPr>
    <p:cSldViewPr snapToGrid="0" snapToObjects="1" showGuides="1">
      <p:cViewPr varScale="1">
        <p:scale>
          <a:sx n="65" d="100"/>
          <a:sy n="65" d="100"/>
        </p:scale>
        <p:origin x="562" y="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142B-AE86-C843-9C35-7672FB26AFD8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1AC8-A78E-3B42-8681-A298A1C13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0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46CB9-2500-1048-A3B2-92C3097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798AF3-5CD6-CB41-9A33-D258E37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C0F127-B529-1348-838B-ABEF6FB9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4D5A2B-CC79-3947-8C4D-D0B9C1E3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EBD3DB-3864-CE48-BBB1-B894A027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25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FE815-9B76-BA4A-BFD1-6544C67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6DFF1E-6DB3-8944-88EE-D72A3CE1F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5CE409-4BC4-134C-BA9F-A16088A4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F18DBF-B22C-7240-B064-BF423CFE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7D9B3-E2ED-A04C-9127-B718828B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87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412436-6DB4-6440-A1E0-25D323F4C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4B2941-9F8E-C347-8757-625AEA3AB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42119-6125-F04E-9604-C2AEDC34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2D31BB-8099-4442-9134-13405FF4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6EA67A-42F5-DA4D-BBFB-A9765186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HF_PPT_RRH_03.jpg">
            <a:extLst>
              <a:ext uri="{FF2B5EF4-FFF2-40B4-BE49-F238E27FC236}">
                <a16:creationId xmlns:a16="http://schemas.microsoft.com/office/drawing/2014/main" id="{079A8990-8E56-40EF-B698-AC43DE543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E340CD-865A-3941-8597-8696DEFB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563050"/>
            <a:ext cx="11675806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6F9FB-3E9B-8D43-8D4B-4B2DD8DA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65" y="1943612"/>
            <a:ext cx="11678264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83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6F09B-12B6-CA40-B4DD-74BB0A96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C7B487-168C-CE42-8403-F5556D22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71C0F-A89A-054D-96FA-B39ED6A8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8EF068-E94B-7C40-85D1-82067DBB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8BDF6-D3C4-5348-80CC-0D4FFF6E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3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3CCAF-F2C3-D842-AE7A-6E0C87C0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38480E-97F2-3A44-B7D3-F9BE945E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1AA6D9-E61E-244F-A737-F9A63101B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4347B0-D0DE-C241-908E-2B6A8CEB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F93A32-1944-C948-ADB1-CB267122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4018A-5AF5-FD40-AAA6-6FA5154F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99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BA909-D3CD-3048-A854-CDF692EA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4C8DD-00C0-114F-A773-B7104D40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0094CC-51DE-EA40-A0D6-3A94F94BB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2BB7AB-9612-2347-9DFD-A1B46E4B9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D4476E-7270-DC4A-9B39-62FBE0E4F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4D97B3-421E-614C-A83B-651D8B1B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2FEF85-A8FB-0443-AD15-DEBF42C2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35B1C-4AC0-AA47-9276-2654BD37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7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2255D-077A-E54A-87C1-48010E79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D0255C-9EB8-454C-ADA1-51E11C43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0F8D55-9470-4649-9611-A6991CD5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D4B36A-65D4-B84D-996C-FA1C070E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3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388081-06D2-064A-B65B-B84F9F99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858D70-19CD-664E-B9A8-A404CC8F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F97CA4-1B22-4643-85AF-F3ED0A67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FAEA2-84D3-E547-BBA9-BC616CC7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212CF1-2C4F-724A-ACFF-1B1DB0FC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B10C4D-7617-F349-B69A-1CEC2C624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65B800-9E4C-0546-A531-EAEAA8D8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16EAD0-C4DF-324A-AFA4-D8A7E4DB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74B571-D2D2-234B-AFBE-6C03E4AD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42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2459F-2944-5249-832C-441DD298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F8564B-2200-C248-907A-10ACC461F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57D9B6-C656-9141-A711-8F10A551B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F953BB-8F57-B047-914A-5C7485BF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F3B6B2-A2B6-4E41-9065-3FFE1C68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09611-469A-C84B-9B43-8543F6FE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C3D95F-647F-9248-BC1D-C23181A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02B191-9190-3C4D-AB8D-89C6C98A5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052BB-69ED-014D-AB35-E5D8B4D59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3AB8-39BD-CB44-BF8C-4A3694344F51}" type="datetimeFigureOut">
              <a:rPr lang="fr-FR" smtClean="0"/>
              <a:t>11/04/2023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42534-8102-8E4F-BF82-A83A8082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7499B-8CD1-C64A-AC5C-20D973021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61074D-01DD-4A38-AB02-940A586C5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44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F857951-30A3-4BF7-B2D1-600852E22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0" t="47986" r="28650" b="18716"/>
          <a:stretch/>
        </p:blipFill>
        <p:spPr>
          <a:xfrm>
            <a:off x="378551" y="968189"/>
            <a:ext cx="10945914" cy="390209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D719D3-B6ED-4E61-85A9-79B7ED10F18D}"/>
              </a:ext>
            </a:extLst>
          </p:cNvPr>
          <p:cNvSpPr txBox="1"/>
          <p:nvPr/>
        </p:nvSpPr>
        <p:spPr>
          <a:xfrm>
            <a:off x="344322" y="4288389"/>
            <a:ext cx="6364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non, pourquoi ?</a:t>
            </a:r>
          </a:p>
          <a:p>
            <a:endParaRPr lang="fr-FR" dirty="0"/>
          </a:p>
          <a:p>
            <a:r>
              <a:rPr lang="fr-FR" dirty="0"/>
              <a:t>Le programme n'est pas en anticipation de nos problématiques mais plutôt à postériori de ce qui était à mettre en place. Les interventions n'étaient pas toutes à la hauteur des attendus. Enfin, le lieu central était très étroit et les lieux des ateliers mal indiqués</a:t>
            </a:r>
          </a:p>
        </p:txBody>
      </p:sp>
    </p:spTree>
    <p:extLst>
      <p:ext uri="{BB962C8B-B14F-4D97-AF65-F5344CB8AC3E}">
        <p14:creationId xmlns:p14="http://schemas.microsoft.com/office/powerpoint/2010/main" val="177839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57788EA-A74C-4E2A-BE1D-88FCFAB06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8" t="33440" r="27487" b="13441"/>
          <a:stretch/>
        </p:blipFill>
        <p:spPr>
          <a:xfrm>
            <a:off x="1540301" y="1070875"/>
            <a:ext cx="8386074" cy="46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E432DD7-B1ED-40E7-8B29-8794E423D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0" t="45918" r="25160" b="27487"/>
          <a:stretch/>
        </p:blipFill>
        <p:spPr>
          <a:xfrm>
            <a:off x="1554969" y="1657655"/>
            <a:ext cx="9168449" cy="24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4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133A67-F0AA-45A8-B67A-03BD5F63C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1" t="38218" r="19586" b="10232"/>
          <a:stretch/>
        </p:blipFill>
        <p:spPr>
          <a:xfrm>
            <a:off x="1227349" y="987748"/>
            <a:ext cx="10063290" cy="47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BC11A7-07B3-46C3-A78B-A2B2C775A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8" t="25311" r="29452" b="16791"/>
          <a:stretch/>
        </p:blipFill>
        <p:spPr>
          <a:xfrm>
            <a:off x="239602" y="909508"/>
            <a:ext cx="7139166" cy="56445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EC9941D-8408-4BCD-BD17-1A409DEDB00A}"/>
              </a:ext>
            </a:extLst>
          </p:cNvPr>
          <p:cNvSpPr txBox="1"/>
          <p:nvPr/>
        </p:nvSpPr>
        <p:spPr>
          <a:xfrm>
            <a:off x="7701497" y="1124663"/>
            <a:ext cx="361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Journée du 29 septembre</a:t>
            </a:r>
          </a:p>
        </p:txBody>
      </p:sp>
    </p:spTree>
    <p:extLst>
      <p:ext uri="{BB962C8B-B14F-4D97-AF65-F5344CB8AC3E}">
        <p14:creationId xmlns:p14="http://schemas.microsoft.com/office/powerpoint/2010/main" val="62538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63A943-9126-4019-B53A-FF527A8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7" t="29519" r="30374" b="12228"/>
          <a:stretch/>
        </p:blipFill>
        <p:spPr>
          <a:xfrm>
            <a:off x="195593" y="806824"/>
            <a:ext cx="7117338" cy="57064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09DA12-C103-4964-ADE1-E434EDC37D43}"/>
              </a:ext>
            </a:extLst>
          </p:cNvPr>
          <p:cNvSpPr txBox="1"/>
          <p:nvPr/>
        </p:nvSpPr>
        <p:spPr>
          <a:xfrm>
            <a:off x="7657489" y="1109994"/>
            <a:ext cx="372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Journée du 30 septembre</a:t>
            </a:r>
          </a:p>
        </p:txBody>
      </p:sp>
    </p:spTree>
    <p:extLst>
      <p:ext uri="{BB962C8B-B14F-4D97-AF65-F5344CB8AC3E}">
        <p14:creationId xmlns:p14="http://schemas.microsoft.com/office/powerpoint/2010/main" val="379497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ABFE38-4267-49D1-BF36-EB928716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8" t="42068" r="25441" b="14403"/>
          <a:stretch/>
        </p:blipFill>
        <p:spPr>
          <a:xfrm>
            <a:off x="1134443" y="1046425"/>
            <a:ext cx="986294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40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61</Words>
  <Application>Microsoft Office PowerPoint</Application>
  <PresentationFormat>Grand écran</PresentationFormat>
  <Paragraphs>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COIC Zoé</dc:creator>
  <cp:lastModifiedBy>PEREZ Anne-Laure</cp:lastModifiedBy>
  <cp:revision>10</cp:revision>
  <dcterms:created xsi:type="dcterms:W3CDTF">2021-05-20T10:33:04Z</dcterms:created>
  <dcterms:modified xsi:type="dcterms:W3CDTF">2023-04-11T07:27:22Z</dcterms:modified>
</cp:coreProperties>
</file>