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62" r:id="rId5"/>
    <p:sldId id="263" r:id="rId6"/>
    <p:sldId id="264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27"/>
    <p:restoredTop sz="86434"/>
  </p:normalViewPr>
  <p:slideViewPr>
    <p:cSldViewPr snapToGrid="0" snapToObjects="1" showGuides="1">
      <p:cViewPr varScale="1">
        <p:scale>
          <a:sx n="78" d="100"/>
          <a:sy n="78" d="100"/>
        </p:scale>
        <p:origin x="68" y="4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44142B-AE86-C843-9C35-7672FB26AFD8}" type="datetimeFigureOut">
              <a:rPr lang="fr-FR" smtClean="0"/>
              <a:t>07/02/2023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841AC8-A78E-3B42-8681-A298A1C139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2903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841AC8-A78E-3B42-8681-A298A1C13927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6054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841AC8-A78E-3B42-8681-A298A1C13927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90394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841AC8-A78E-3B42-8681-A298A1C13927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30162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841AC8-A78E-3B42-8681-A298A1C13927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8028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A46CB9-2500-1048-A3B2-92C309786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8798AF3-5CD6-CB41-9A33-D258E37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BC0F127-B529-1348-838B-ABEF6FB92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13AB8-39BD-CB44-BF8C-4A3694344F51}" type="datetimeFigureOut">
              <a:rPr lang="fr-FR" smtClean="0"/>
              <a:t>07/02/2023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A4D5A2B-CC79-3947-8C4D-D0B9C1E3B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6EBD3DB-3864-CE48-BBB1-B894A027E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68C5A-1828-0A41-B4D7-9EE41629A0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7257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6FE815-9B76-BA4A-BFD1-6544C6786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86DFF1E-6DB3-8944-88EE-D72A3CE1F5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B5CE409-4BC4-134C-BA9F-A16088A41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13AB8-39BD-CB44-BF8C-4A3694344F51}" type="datetimeFigureOut">
              <a:rPr lang="fr-FR" smtClean="0"/>
              <a:t>07/02/2023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FF18DBF-B22C-7240-B064-BF423CFE1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007D9B3-E2ED-A04C-9127-B718828BB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68C5A-1828-0A41-B4D7-9EE41629A0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9877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1412436-6DB4-6440-A1E0-25D323F4CC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34B2941-9F8E-C347-8757-625AEA3AB5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E842119-6125-F04E-9604-C2AEDC34E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13AB8-39BD-CB44-BF8C-4A3694344F51}" type="datetimeFigureOut">
              <a:rPr lang="fr-FR" smtClean="0"/>
              <a:t>07/02/2023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42D31BB-8099-4442-9134-13405FF42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36EA67A-42F5-DA4D-BBFB-A97651869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68C5A-1828-0A41-B4D7-9EE41629A0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0336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E340CD-865A-3941-8597-8696DEFB4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F86F9FB-3E9B-8D43-8D4B-4B2DD8DA5C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4D09EC4-0A5B-634D-90EC-F5ECAB803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13AB8-39BD-CB44-BF8C-4A3694344F51}" type="datetimeFigureOut">
              <a:rPr lang="fr-FR" smtClean="0"/>
              <a:t>07/02/2023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B05F33C-A3F1-8D4D-9158-DD7737B95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C6D1889-8C61-BE48-8410-134D881B1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68C5A-1828-0A41-B4D7-9EE41629A0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833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C6F09B-12B6-CA40-B4DD-74BB0A962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BC7B487-168C-CE42-8403-F5556D2288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4371C0F-A89A-054D-96FA-B39ED6A87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13AB8-39BD-CB44-BF8C-4A3694344F51}" type="datetimeFigureOut">
              <a:rPr lang="fr-FR" smtClean="0"/>
              <a:t>07/02/2023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E8EF068-E94B-7C40-85D1-82067DBB9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068BDF6-D3C4-5348-80CC-0D4FFF6ED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68C5A-1828-0A41-B4D7-9EE41629A0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2233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43CCAF-F2C3-D842-AE7A-6E0C87C06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438480E-97F2-3A44-B7D3-F9BE945ED0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11AA6D9-E61E-244F-A737-F9A63101BB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A4347B0-D0DE-C241-908E-2B6A8CEBE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13AB8-39BD-CB44-BF8C-4A3694344F51}" type="datetimeFigureOut">
              <a:rPr lang="fr-FR" smtClean="0"/>
              <a:t>07/02/2023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DF93A32-1944-C948-ADB1-CB2671227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8A4018A-5AF5-FD40-AAA6-6FA5154F7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68C5A-1828-0A41-B4D7-9EE41629A0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7997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ABA909-D3CD-3048-A854-CDF692EAA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964C8DD-00C0-114F-A773-B7104D4076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00094CC-51DE-EA40-A0D6-3A94F94BB8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D2BB7AB-9612-2347-9DFD-A1B46E4B91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ED4476E-7270-DC4A-9B39-62FBE0E4F2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C4D97B3-421E-614C-A83B-651D8B1B3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13AB8-39BD-CB44-BF8C-4A3694344F51}" type="datetimeFigureOut">
              <a:rPr lang="fr-FR" smtClean="0"/>
              <a:t>07/02/2023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C2FEF85-A8FB-0443-AD15-DEBF42C23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2935B1C-4AC0-AA47-9276-2654BD37D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68C5A-1828-0A41-B4D7-9EE41629A0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9764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F2255D-077A-E54A-87C1-48010E795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0D0255C-9EB8-454C-ADA1-51E11C434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13AB8-39BD-CB44-BF8C-4A3694344F51}" type="datetimeFigureOut">
              <a:rPr lang="fr-FR" smtClean="0"/>
              <a:t>07/02/2023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50F8D55-9470-4649-9611-A6991CD5D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AD4B36A-65D4-B84D-996C-FA1C070EF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68C5A-1828-0A41-B4D7-9EE41629A0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4355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F388081-06D2-064A-B65B-B84F9F990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13AB8-39BD-CB44-BF8C-4A3694344F51}" type="datetimeFigureOut">
              <a:rPr lang="fr-FR" smtClean="0"/>
              <a:t>07/02/2023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0858D70-19CD-664E-B9A8-A404CC8FA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9F97CA4-1B22-4643-85AF-F3ED0A67C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68C5A-1828-0A41-B4D7-9EE41629A0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203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EFAEA2-84D3-E547-BBA9-BC616CC7E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0212CF1-2C4F-724A-ACFF-1B1DB0FCE6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9B10C4D-7617-F349-B69A-1CEC2C6246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B65B800-9E4C-0546-A531-EAEAA8D84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13AB8-39BD-CB44-BF8C-4A3694344F51}" type="datetimeFigureOut">
              <a:rPr lang="fr-FR" smtClean="0"/>
              <a:t>07/02/2023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B16EAD0-C4DF-324A-AFA4-D8A7E4DB2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774B571-D2D2-234B-AFBE-6C03E4AD4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68C5A-1828-0A41-B4D7-9EE41629A0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9428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72459F-2944-5249-832C-441DD2989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6F8564B-2200-C248-907A-10ACC461F5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357D9B6-C656-9141-A711-8F10A551B7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6F953BB-8F57-B047-914A-5C7485BF1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13AB8-39BD-CB44-BF8C-4A3694344F51}" type="datetimeFigureOut">
              <a:rPr lang="fr-FR" smtClean="0"/>
              <a:t>07/02/2023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EF3B6B2-A2B6-4E41-9065-3FFE1C68B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1009611-469A-C84B-9B43-8543F6FEC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68C5A-1828-0A41-B4D7-9EE41629A0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5171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5C3D95F-647F-9248-BC1D-C23181AD0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802B191-9190-3C4D-AB8D-89C6C98A54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F6052BB-69ED-014D-AB35-E5D8B4D599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13AB8-39BD-CB44-BF8C-4A3694344F51}" type="datetimeFigureOut">
              <a:rPr lang="fr-FR" smtClean="0"/>
              <a:t>07/02/2023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2542534-8102-8E4F-BF82-A83A808239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DD7499B-8CD1-C64A-AC5C-20D9730218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68C5A-1828-0A41-B4D7-9EE41629A0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3972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5D54E524-1D3F-404C-95B1-1C619619BA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Image 1" descr="FHF_PPT_RAC-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31C7B260-88F3-4DCD-9BBA-F0CF852785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4926" y="434700"/>
            <a:ext cx="1685925" cy="1076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519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EE75EB2E-5BEC-3C44-8DD5-0F706D1344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602B59D5-A9D0-894E-90F3-97FA882F2B95}"/>
              </a:ext>
            </a:extLst>
          </p:cNvPr>
          <p:cNvSpPr txBox="1"/>
          <p:nvPr/>
        </p:nvSpPr>
        <p:spPr>
          <a:xfrm>
            <a:off x="300625" y="2445892"/>
            <a:ext cx="108976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</a:rPr>
              <a:t>Intervenant</a:t>
            </a:r>
          </a:p>
          <a:p>
            <a:r>
              <a:rPr lang="fr-FR" sz="2400" dirty="0">
                <a:solidFill>
                  <a:schemeClr val="bg1"/>
                </a:solidFill>
                <a:latin typeface="Arial" panose="020B0604020202020204" pitchFamily="34" charset="0"/>
              </a:rPr>
              <a:t>Fonction</a:t>
            </a:r>
          </a:p>
        </p:txBody>
      </p:sp>
      <p:pic>
        <p:nvPicPr>
          <p:cNvPr id="2" name="Image 1" descr="FHF_PPT_RAC-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45442C21-5179-4C4B-892A-A1D062836860}"/>
              </a:ext>
            </a:extLst>
          </p:cNvPr>
          <p:cNvSpPr txBox="1"/>
          <p:nvPr/>
        </p:nvSpPr>
        <p:spPr>
          <a:xfrm>
            <a:off x="1247270" y="1162878"/>
            <a:ext cx="9697459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chemeClr val="bg1"/>
                </a:solidFill>
              </a:rPr>
              <a:t>BILAN </a:t>
            </a:r>
          </a:p>
          <a:p>
            <a:endParaRPr lang="fr-FR" sz="2800" dirty="0">
              <a:solidFill>
                <a:schemeClr val="bg1"/>
              </a:solidFill>
            </a:endParaRPr>
          </a:p>
          <a:p>
            <a:r>
              <a:rPr lang="fr-FR" sz="2800" dirty="0">
                <a:solidFill>
                  <a:schemeClr val="bg1"/>
                </a:solidFill>
              </a:rPr>
              <a:t>325 congressistes présents</a:t>
            </a:r>
          </a:p>
          <a:p>
            <a:r>
              <a:rPr lang="fr-FR" sz="2800" dirty="0">
                <a:solidFill>
                  <a:schemeClr val="bg1"/>
                </a:solidFill>
              </a:rPr>
              <a:t>6 congressistes absents </a:t>
            </a:r>
          </a:p>
          <a:p>
            <a:r>
              <a:rPr lang="fr-FR" sz="2800" dirty="0">
                <a:solidFill>
                  <a:schemeClr val="bg1"/>
                </a:solidFill>
              </a:rPr>
              <a:t> </a:t>
            </a:r>
          </a:p>
          <a:p>
            <a:endParaRPr lang="fr-FR" sz="2800" dirty="0">
              <a:solidFill>
                <a:schemeClr val="bg1"/>
              </a:solidFill>
            </a:endParaRPr>
          </a:p>
          <a:p>
            <a:r>
              <a:rPr lang="fr-FR" sz="2800" dirty="0">
                <a:solidFill>
                  <a:schemeClr val="bg1"/>
                </a:solidFill>
              </a:rPr>
              <a:t>127 répondants au questionnaire d’évaluation</a:t>
            </a:r>
          </a:p>
          <a:p>
            <a:endParaRPr lang="fr-FR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991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Espace réservé du contenu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84BE83DC-F65A-6F41-AC45-5AC70495CB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594E8C36-42E2-2242-8C2D-5B430BF806F6}"/>
              </a:ext>
            </a:extLst>
          </p:cNvPr>
          <p:cNvSpPr txBox="1"/>
          <p:nvPr/>
        </p:nvSpPr>
        <p:spPr>
          <a:xfrm>
            <a:off x="363255" y="1002082"/>
            <a:ext cx="113861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Titre</a:t>
            </a: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8A70322-E196-2F45-BE1D-E9C50869A1F5}"/>
              </a:ext>
            </a:extLst>
          </p:cNvPr>
          <p:cNvSpPr txBox="1"/>
          <p:nvPr/>
        </p:nvSpPr>
        <p:spPr>
          <a:xfrm>
            <a:off x="363255" y="1741118"/>
            <a:ext cx="11386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Texte</a:t>
            </a:r>
          </a:p>
        </p:txBody>
      </p:sp>
      <p:pic>
        <p:nvPicPr>
          <p:cNvPr id="2" name="Image 1" descr="FHF_PPT_RAC-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A764A1CD-DE2E-4657-ABDC-FFE1B192714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0924" t="51690" r="29837" b="18849"/>
          <a:stretch/>
        </p:blipFill>
        <p:spPr>
          <a:xfrm>
            <a:off x="1461051" y="1408603"/>
            <a:ext cx="9458513" cy="318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558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Espace réservé du contenu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84BE83DC-F65A-6F41-AC45-5AC70495CB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594E8C36-42E2-2242-8C2D-5B430BF806F6}"/>
              </a:ext>
            </a:extLst>
          </p:cNvPr>
          <p:cNvSpPr txBox="1"/>
          <p:nvPr/>
        </p:nvSpPr>
        <p:spPr>
          <a:xfrm>
            <a:off x="363255" y="1002082"/>
            <a:ext cx="113861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Titre</a:t>
            </a: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8A70322-E196-2F45-BE1D-E9C50869A1F5}"/>
              </a:ext>
            </a:extLst>
          </p:cNvPr>
          <p:cNvSpPr txBox="1"/>
          <p:nvPr/>
        </p:nvSpPr>
        <p:spPr>
          <a:xfrm>
            <a:off x="363255" y="1741118"/>
            <a:ext cx="11386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Texte</a:t>
            </a:r>
          </a:p>
        </p:txBody>
      </p:sp>
      <p:pic>
        <p:nvPicPr>
          <p:cNvPr id="2" name="Image 1" descr="FHF_PPT_RAC-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E0F89F26-69C2-4FBC-BAD5-FFFF9B239BA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207" t="30801" r="31549" b="10773"/>
          <a:stretch/>
        </p:blipFill>
        <p:spPr>
          <a:xfrm>
            <a:off x="2097156" y="1002082"/>
            <a:ext cx="6907697" cy="501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763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Espace réservé du contenu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84BE83DC-F65A-6F41-AC45-5AC70495CB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594E8C36-42E2-2242-8C2D-5B430BF806F6}"/>
              </a:ext>
            </a:extLst>
          </p:cNvPr>
          <p:cNvSpPr txBox="1"/>
          <p:nvPr/>
        </p:nvSpPr>
        <p:spPr>
          <a:xfrm>
            <a:off x="363255" y="1002082"/>
            <a:ext cx="113861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Titre</a:t>
            </a: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8A70322-E196-2F45-BE1D-E9C50869A1F5}"/>
              </a:ext>
            </a:extLst>
          </p:cNvPr>
          <p:cNvSpPr txBox="1"/>
          <p:nvPr/>
        </p:nvSpPr>
        <p:spPr>
          <a:xfrm>
            <a:off x="363255" y="1741118"/>
            <a:ext cx="11386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Texte</a:t>
            </a:r>
          </a:p>
        </p:txBody>
      </p:sp>
      <p:pic>
        <p:nvPicPr>
          <p:cNvPr id="2" name="Image 1" descr="FHF_PPT_RAC-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76568D80-B968-42ED-A1E4-62E738F3C56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696" t="49951" r="22826" b="12905"/>
          <a:stretch/>
        </p:blipFill>
        <p:spPr>
          <a:xfrm>
            <a:off x="1058821" y="1391477"/>
            <a:ext cx="10074357" cy="3935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007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Espace réservé du contenu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84BE83DC-F65A-6F41-AC45-5AC70495CB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594E8C36-42E2-2242-8C2D-5B430BF806F6}"/>
              </a:ext>
            </a:extLst>
          </p:cNvPr>
          <p:cNvSpPr txBox="1"/>
          <p:nvPr/>
        </p:nvSpPr>
        <p:spPr>
          <a:xfrm>
            <a:off x="363255" y="1002082"/>
            <a:ext cx="113861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Titre</a:t>
            </a: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8A70322-E196-2F45-BE1D-E9C50869A1F5}"/>
              </a:ext>
            </a:extLst>
          </p:cNvPr>
          <p:cNvSpPr txBox="1"/>
          <p:nvPr/>
        </p:nvSpPr>
        <p:spPr>
          <a:xfrm>
            <a:off x="363255" y="1741118"/>
            <a:ext cx="11386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Texte</a:t>
            </a:r>
          </a:p>
        </p:txBody>
      </p:sp>
      <p:pic>
        <p:nvPicPr>
          <p:cNvPr id="2" name="Image 1" descr="FHF_PPT_RAC-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DB6AB4D-1755-4E98-A662-6C4EF1BC496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0299" t="27488" r="29837" b="10174"/>
          <a:stretch/>
        </p:blipFill>
        <p:spPr>
          <a:xfrm>
            <a:off x="1395401" y="861351"/>
            <a:ext cx="6645356" cy="5845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22521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27</Words>
  <Application>Microsoft Office PowerPoint</Application>
  <PresentationFormat>Grand écran</PresentationFormat>
  <Paragraphs>21</Paragraphs>
  <Slides>6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COIC Zoé</dc:creator>
  <cp:lastModifiedBy>PEREZ Anne-Laure</cp:lastModifiedBy>
  <cp:revision>9</cp:revision>
  <dcterms:created xsi:type="dcterms:W3CDTF">2021-05-20T10:33:04Z</dcterms:created>
  <dcterms:modified xsi:type="dcterms:W3CDTF">2023-02-07T17:52:09Z</dcterms:modified>
</cp:coreProperties>
</file>